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310" r:id="rId11"/>
    <p:sldId id="264" r:id="rId12"/>
    <p:sldId id="265" r:id="rId13"/>
    <p:sldId id="266" r:id="rId14"/>
    <p:sldId id="267" r:id="rId15"/>
    <p:sldId id="311" r:id="rId16"/>
    <p:sldId id="268" r:id="rId17"/>
    <p:sldId id="306" r:id="rId18"/>
    <p:sldId id="269" r:id="rId19"/>
    <p:sldId id="307" r:id="rId20"/>
    <p:sldId id="308" r:id="rId21"/>
    <p:sldId id="309" r:id="rId2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>
        <p:scale>
          <a:sx n="100" d="100"/>
          <a:sy n="100" d="100"/>
        </p:scale>
        <p:origin x="72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2024/10/11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Primary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994290" y="265293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994290" y="198237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996146" y="981853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98237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2506405" y="92314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3906152" y="91978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107170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3922306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283252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226301" y="195744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356129" y="241748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356129" y="291418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306796" y="202393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05215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2041931" y="289995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2304558" y="274340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2433869" y="2201782"/>
            <a:ext cx="0" cy="54161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041931" y="2193437"/>
            <a:ext cx="317673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20178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994290" y="366439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1874701" y="3782826"/>
            <a:ext cx="3811724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252510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38268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 flipV="1">
            <a:off x="4965700" y="1323975"/>
            <a:ext cx="0" cy="2058707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788268" y="1321636"/>
            <a:ext cx="430395" cy="0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317654"/>
            <a:ext cx="1083843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054492"/>
            <a:ext cx="1083843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147175"/>
            <a:ext cx="52386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136593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3923932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304677" y="379034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994290" y="410251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35609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563888"/>
            <a:ext cx="0" cy="267145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1874701" y="4235340"/>
            <a:ext cx="260876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2506405" y="430428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9A119D-3353-A9E8-3975-FDCD86B2A27E}"/>
              </a:ext>
            </a:extLst>
          </p:cNvPr>
          <p:cNvSpPr/>
          <p:nvPr/>
        </p:nvSpPr>
        <p:spPr>
          <a:xfrm>
            <a:off x="3984636" y="98252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39AF7E-E42D-61A2-07B7-26220AC5F5E7}"/>
              </a:ext>
            </a:extLst>
          </p:cNvPr>
          <p:cNvSpPr/>
          <p:nvPr/>
        </p:nvSpPr>
        <p:spPr>
          <a:xfrm>
            <a:off x="4063120" y="1058706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BF9F4A-ADF4-D884-DE2C-87E90714D32F}"/>
              </a:ext>
            </a:extLst>
          </p:cNvPr>
          <p:cNvSpPr/>
          <p:nvPr/>
        </p:nvSpPr>
        <p:spPr>
          <a:xfrm>
            <a:off x="2577582" y="981853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DC05031-A0E3-F221-D0A3-EC1431104D76}"/>
              </a:ext>
            </a:extLst>
          </p:cNvPr>
          <p:cNvSpPr/>
          <p:nvPr/>
        </p:nvSpPr>
        <p:spPr>
          <a:xfrm>
            <a:off x="2657586" y="105825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7B0B8B6A-F414-6D9A-CD7C-68057B532E24}"/>
              </a:ext>
            </a:extLst>
          </p:cNvPr>
          <p:cNvSpPr/>
          <p:nvPr/>
        </p:nvSpPr>
        <p:spPr>
          <a:xfrm>
            <a:off x="996146" y="54168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55CA28FA-7103-DBFD-893A-C0519DD37040}"/>
              </a:ext>
            </a:extLst>
          </p:cNvPr>
          <p:cNvCxnSpPr>
            <a:cxnSpLocks/>
          </p:cNvCxnSpPr>
          <p:nvPr/>
        </p:nvCxnSpPr>
        <p:spPr>
          <a:xfrm flipV="1">
            <a:off x="5686425" y="3503082"/>
            <a:ext cx="0" cy="27974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AEE20F5D-F465-96E6-ACC3-0AD328D69813}"/>
              </a:ext>
            </a:extLst>
          </p:cNvPr>
          <p:cNvCxnSpPr>
            <a:cxnSpLocks/>
          </p:cNvCxnSpPr>
          <p:nvPr/>
        </p:nvCxnSpPr>
        <p:spPr>
          <a:xfrm flipV="1">
            <a:off x="4238625" y="1563888"/>
            <a:ext cx="0" cy="22189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11490B4-586D-D2B4-59EC-D0A08B444098}"/>
              </a:ext>
            </a:extLst>
          </p:cNvPr>
          <p:cNvSpPr txBox="1"/>
          <p:nvPr/>
        </p:nvSpPr>
        <p:spPr>
          <a:xfrm>
            <a:off x="2256212" y="3800523"/>
            <a:ext cx="145499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 reset</a:t>
            </a: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EE4B0878-FEA5-8298-61ED-1E587C23E39D}"/>
              </a:ext>
            </a:extLst>
          </p:cNvPr>
          <p:cNvCxnSpPr>
            <a:cxnSpLocks/>
          </p:cNvCxnSpPr>
          <p:nvPr/>
        </p:nvCxnSpPr>
        <p:spPr>
          <a:xfrm flipH="1">
            <a:off x="3711209" y="1321636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0E0FF2DE-AC75-C741-A1CB-F2404525C245}"/>
              </a:ext>
            </a:extLst>
          </p:cNvPr>
          <p:cNvCxnSpPr>
            <a:cxnSpLocks/>
          </p:cNvCxnSpPr>
          <p:nvPr/>
        </p:nvCxnSpPr>
        <p:spPr>
          <a:xfrm flipH="1">
            <a:off x="2049769" y="1340252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2B395BD2-C48D-3FE5-12ED-39202AB1620B}"/>
              </a:ext>
            </a:extLst>
          </p:cNvPr>
          <p:cNvCxnSpPr>
            <a:cxnSpLocks/>
          </p:cNvCxnSpPr>
          <p:nvPr/>
        </p:nvCxnSpPr>
        <p:spPr>
          <a:xfrm flipH="1">
            <a:off x="2049769" y="684932"/>
            <a:ext cx="25478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1FA7C30-C26C-CF63-2975-EBDE95BB5B8A}"/>
              </a:ext>
            </a:extLst>
          </p:cNvPr>
          <p:cNvCxnSpPr>
            <a:cxnSpLocks/>
          </p:cNvCxnSpPr>
          <p:nvPr/>
        </p:nvCxnSpPr>
        <p:spPr>
          <a:xfrm>
            <a:off x="2304558" y="684932"/>
            <a:ext cx="0" cy="65532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C6654081-10B6-15B6-8D1D-4C263C5E07A4}"/>
              </a:ext>
            </a:extLst>
          </p:cNvPr>
          <p:cNvSpPr txBox="1"/>
          <p:nvPr/>
        </p:nvSpPr>
        <p:spPr>
          <a:xfrm>
            <a:off x="2603151" y="59079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x17</a:t>
            </a:r>
          </a:p>
        </p:txBody>
      </p:sp>
    </p:spTree>
    <p:extLst>
      <p:ext uri="{BB962C8B-B14F-4D97-AF65-F5344CB8AC3E}">
        <p14:creationId xmlns:p14="http://schemas.microsoft.com/office/powerpoint/2010/main" val="4128497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5610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5"/>
            <a:ext cx="6386546" cy="51718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2258664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3470741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360126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4376248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3895258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422210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4217167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3918404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4217167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3617243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2699937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2648653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3355694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296642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2930008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B541957D-1817-3568-CB14-56039B73E160}"/>
              </a:ext>
            </a:extLst>
          </p:cNvPr>
          <p:cNvCxnSpPr>
            <a:cxnSpLocks/>
          </p:cNvCxnSpPr>
          <p:nvPr/>
        </p:nvCxnSpPr>
        <p:spPr>
          <a:xfrm flipV="1">
            <a:off x="2209511" y="2169459"/>
            <a:ext cx="0" cy="47582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4153C2F-CC13-43C9-73C4-38BDFF8F1945}"/>
              </a:ext>
            </a:extLst>
          </p:cNvPr>
          <p:cNvCxnSpPr>
            <a:cxnSpLocks/>
          </p:cNvCxnSpPr>
          <p:nvPr/>
        </p:nvCxnSpPr>
        <p:spPr>
          <a:xfrm>
            <a:off x="2209511" y="2169459"/>
            <a:ext cx="201535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台形 28">
            <a:extLst>
              <a:ext uri="{FF2B5EF4-FFF2-40B4-BE49-F238E27FC236}">
                <a16:creationId xmlns:a16="http://schemas.microsoft.com/office/drawing/2014/main" id="{E115A3E3-A3D8-A58E-4AB4-31D29D0A6901}"/>
              </a:ext>
            </a:extLst>
          </p:cNvPr>
          <p:cNvSpPr/>
          <p:nvPr/>
        </p:nvSpPr>
        <p:spPr>
          <a:xfrm rot="5400000" flipV="1">
            <a:off x="3459124" y="1544241"/>
            <a:ext cx="674575" cy="247258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8B04D10-9734-DFB9-0439-3D508C0972B9}"/>
              </a:ext>
            </a:extLst>
          </p:cNvPr>
          <p:cNvCxnSpPr>
            <a:cxnSpLocks/>
          </p:cNvCxnSpPr>
          <p:nvPr/>
        </p:nvCxnSpPr>
        <p:spPr>
          <a:xfrm>
            <a:off x="3920040" y="1858844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C2BE75-F1AA-2A22-3B00-C9D001B6518B}"/>
              </a:ext>
            </a:extLst>
          </p:cNvPr>
          <p:cNvCxnSpPr>
            <a:cxnSpLocks/>
          </p:cNvCxnSpPr>
          <p:nvPr/>
        </p:nvCxnSpPr>
        <p:spPr>
          <a:xfrm flipV="1">
            <a:off x="4224581" y="1858844"/>
            <a:ext cx="0" cy="31061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F6976DA-759D-A30F-9B94-1C0319BD8590}"/>
              </a:ext>
            </a:extLst>
          </p:cNvPr>
          <p:cNvCxnSpPr>
            <a:cxnSpLocks/>
          </p:cNvCxnSpPr>
          <p:nvPr/>
        </p:nvCxnSpPr>
        <p:spPr>
          <a:xfrm>
            <a:off x="3920040" y="1510876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A06BDC9-3B43-DC94-CEA3-084990D730BA}"/>
              </a:ext>
            </a:extLst>
          </p:cNvPr>
          <p:cNvSpPr txBox="1"/>
          <p:nvPr/>
        </p:nvSpPr>
        <p:spPr>
          <a:xfrm>
            <a:off x="4164598" y="1339063"/>
            <a:ext cx="39698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17714B6-50CA-29E2-8E9E-47FE2F486F42}"/>
              </a:ext>
            </a:extLst>
          </p:cNvPr>
          <p:cNvCxnSpPr>
            <a:cxnSpLocks/>
          </p:cNvCxnSpPr>
          <p:nvPr/>
        </p:nvCxnSpPr>
        <p:spPr>
          <a:xfrm flipH="1">
            <a:off x="3068817" y="1667870"/>
            <a:ext cx="60396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9518329-BE5B-902E-1E12-DE89F007D162}"/>
              </a:ext>
            </a:extLst>
          </p:cNvPr>
          <p:cNvSpPr/>
          <p:nvPr/>
        </p:nvSpPr>
        <p:spPr>
          <a:xfrm>
            <a:off x="2308946" y="1497420"/>
            <a:ext cx="759871" cy="34448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NIM-OUT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80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21125</TotalTime>
  <Words>1078</Words>
  <Application>Microsoft Office PowerPoint</Application>
  <PresentationFormat>ワイド画面</PresentationFormat>
  <Paragraphs>494</Paragraphs>
  <Slides>20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20</vt:i4>
      </vt:variant>
    </vt:vector>
  </HeadingPairs>
  <TitlesOfParts>
    <vt:vector size="29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335</cp:revision>
  <dcterms:created xsi:type="dcterms:W3CDTF">2024-04-03T11:07:37Z</dcterms:created>
  <dcterms:modified xsi:type="dcterms:W3CDTF">2024-10-11T09:58:21Z</dcterms:modified>
</cp:coreProperties>
</file>

<file path=docProps/thumbnail.jpeg>
</file>